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10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33" r:id="rId22"/>
    <p:sldId id="334" r:id="rId23"/>
    <p:sldId id="335" r:id="rId24"/>
    <p:sldId id="336" r:id="rId25"/>
    <p:sldId id="337" r:id="rId26"/>
    <p:sldId id="338" r:id="rId27"/>
    <p:sldId id="329" r:id="rId28"/>
    <p:sldId id="330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31" r:id="rId39"/>
    <p:sldId id="332" r:id="rId40"/>
    <p:sldId id="348" r:id="rId41"/>
    <p:sldId id="349" r:id="rId42"/>
    <p:sldId id="353" r:id="rId43"/>
    <p:sldId id="354" r:id="rId44"/>
    <p:sldId id="355" r:id="rId45"/>
    <p:sldId id="356" r:id="rId46"/>
    <p:sldId id="362" r:id="rId47"/>
    <p:sldId id="363" r:id="rId48"/>
    <p:sldId id="364" r:id="rId49"/>
    <p:sldId id="357" r:id="rId50"/>
    <p:sldId id="358" r:id="rId51"/>
    <p:sldId id="359" r:id="rId52"/>
    <p:sldId id="360" r:id="rId53"/>
    <p:sldId id="361" r:id="rId54"/>
    <p:sldId id="350" r:id="rId55"/>
    <p:sldId id="351" r:id="rId56"/>
    <p:sldId id="365" r:id="rId57"/>
    <p:sldId id="366" r:id="rId58"/>
    <p:sldId id="367" r:id="rId59"/>
    <p:sldId id="369" r:id="rId60"/>
    <p:sldId id="370" r:id="rId61"/>
    <p:sldId id="371" r:id="rId62"/>
    <p:sldId id="368" r:id="rId63"/>
    <p:sldId id="372" r:id="rId64"/>
    <p:sldId id="373" r:id="rId65"/>
    <p:sldId id="376" r:id="rId66"/>
    <p:sldId id="377" r:id="rId67"/>
    <p:sldId id="378" r:id="rId68"/>
    <p:sldId id="379" r:id="rId69"/>
    <p:sldId id="380" r:id="rId70"/>
    <p:sldId id="381" r:id="rId71"/>
    <p:sldId id="382" r:id="rId72"/>
    <p:sldId id="383" r:id="rId73"/>
    <p:sldId id="384" r:id="rId74"/>
    <p:sldId id="385" r:id="rId75"/>
    <p:sldId id="386" r:id="rId76"/>
    <p:sldId id="387" r:id="rId77"/>
    <p:sldId id="388" r:id="rId78"/>
    <p:sldId id="389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33. Introduction to T-SQL" id="{10ADA82C-DBAC-43EB-A248-2DBB2DF41F78}">
          <p14:sldIdLst>
            <p14:sldId id="309"/>
            <p14:sldId id="310"/>
          </p14:sldIdLst>
        </p14:section>
        <p14:section name="34. Working with Variables" id="{A083DB66-35FD-4D47-BEA6-18D60D3BCA29}">
          <p14:sldIdLst>
            <p14:sldId id="311"/>
            <p14:sldId id="312"/>
            <p14:sldId id="313"/>
          </p14:sldIdLst>
        </p14:section>
        <p14:section name="36. Batch in T-SQL" id="{1B7F86D7-2B93-41C6-B264-ECDA9A27E5AC}">
          <p14:sldIdLst>
            <p14:sldId id="314"/>
            <p14:sldId id="315"/>
          </p14:sldIdLst>
        </p14:section>
        <p14:section name="37. Go Command in SQL Server" id="{D8D7C6EA-6712-4538-B67E-639DC4F02DFA}">
          <p14:sldIdLst>
            <p14:sldId id="316"/>
            <p14:sldId id="317"/>
            <p14:sldId id="318"/>
          </p14:sldIdLst>
        </p14:section>
        <p14:section name="38. Control Flow Keywords in T-SQL" id="{1C7BB6E9-7030-4221-8B4C-900AE83A4883}">
          <p14:sldIdLst>
            <p14:sldId id="319"/>
            <p14:sldId id="320"/>
          </p14:sldIdLst>
        </p14:section>
        <p14:section name="39. BEGIN...END in T-SQL" id="{D0ED0F32-CB29-4D44-8238-714EA9B4EBA1}">
          <p14:sldIdLst>
            <p14:sldId id="321"/>
            <p14:sldId id="322"/>
            <p14:sldId id="323"/>
          </p14:sldIdLst>
        </p14:section>
        <p14:section name="40. IF...ELSE Statement in T-SQL" id="{C17B49F1-C611-4430-B02B-40242DFB6995}">
          <p14:sldIdLst>
            <p14:sldId id="324"/>
            <p14:sldId id="325"/>
            <p14:sldId id="326"/>
            <p14:sldId id="327"/>
          </p14:sldIdLst>
        </p14:section>
        <p14:section name="41. WHILE Loop in T-SQL" id="{7B175D79-261E-4C5C-85DB-1FBC7FB61EC5}">
          <p14:sldIdLst>
            <p14:sldId id="328"/>
            <p14:sldId id="333"/>
            <p14:sldId id="334"/>
          </p14:sldIdLst>
        </p14:section>
        <p14:section name="42. TRY...CATCH in T-SQL" id="{C1F7B024-DE82-4CB5-816D-52DACAC0FF65}">
          <p14:sldIdLst>
            <p14:sldId id="335"/>
            <p14:sldId id="336"/>
            <p14:sldId id="337"/>
            <p14:sldId id="338"/>
            <p14:sldId id="329"/>
          </p14:sldIdLst>
        </p14:section>
        <p14:section name="43. WAITFOR in T-SQL" id="{9E89CB5D-E77D-46E9-95F9-87C2F4E818F9}">
          <p14:sldIdLst>
            <p14:sldId id="330"/>
            <p14:sldId id="339"/>
            <p14:sldId id="340"/>
            <p14:sldId id="341"/>
          </p14:sldIdLst>
        </p14:section>
        <p14:section name="44. What is stored procedure in T-SQL" id="{3819F98E-E662-4166-B693-0A77AF0BE8B8}">
          <p14:sldIdLst>
            <p14:sldId id="342"/>
            <p14:sldId id="343"/>
            <p14:sldId id="344"/>
            <p14:sldId id="345"/>
          </p14:sldIdLst>
        </p14:section>
        <p14:section name="45. Create Stored Procedure in T-SQL" id="{9FE9AA86-ED4C-4602-A2B9-A38374232D45}">
          <p14:sldIdLst>
            <p14:sldId id="346"/>
            <p14:sldId id="347"/>
            <p14:sldId id="331"/>
          </p14:sldIdLst>
        </p14:section>
        <p14:section name="46. Parameterized Stored Procedure in T-SQL" id="{C538B8F0-C3DE-45C8-B41E-8E66A3EEAAC3}">
          <p14:sldIdLst>
            <p14:sldId id="332"/>
            <p14:sldId id="348"/>
          </p14:sldIdLst>
        </p14:section>
        <p14:section name="47. Alter (Modify) a Stored Procedure in T-SQL" id="{3B2928A0-9548-492C-9E1A-5DACFAEB46C1}">
          <p14:sldIdLst>
            <p14:sldId id="349"/>
            <p14:sldId id="353"/>
            <p14:sldId id="354"/>
            <p14:sldId id="355"/>
          </p14:sldIdLst>
        </p14:section>
        <p14:section name="48. Rename a Stored Procedure in T-SQL" id="{311B07A7-D452-4D99-92D3-893F9738E280}">
          <p14:sldIdLst>
            <p14:sldId id="356"/>
            <p14:sldId id="362"/>
          </p14:sldIdLst>
        </p14:section>
        <p14:section name="49. User-defined Functions in T-SQL" id="{9E75795F-0B21-44B6-972B-8A108BB25791}">
          <p14:sldIdLst>
            <p14:sldId id="363"/>
            <p14:sldId id="364"/>
            <p14:sldId id="357"/>
          </p14:sldIdLst>
        </p14:section>
        <p14:section name="50. Scalar-Valued Function (Create) in T-SQL" id="{FF937F7C-4A31-4582-A555-75AD205408A6}">
          <p14:sldIdLst>
            <p14:sldId id="358"/>
            <p14:sldId id="359"/>
          </p14:sldIdLst>
        </p14:section>
        <p14:section name="51. Table-valued Function in T-SQL" id="{D64B2A22-FDDA-4353-BF80-52E058E49BC8}">
          <p14:sldIdLst>
            <p14:sldId id="360"/>
            <p14:sldId id="361"/>
            <p14:sldId id="350"/>
            <p14:sldId id="351"/>
            <p14:sldId id="365"/>
            <p14:sldId id="366"/>
          </p14:sldIdLst>
        </p14:section>
        <p14:section name="53. Introduction to Triggers in T-SQL" id="{978387CF-598B-4903-9264-8B5CB25077D0}">
          <p14:sldIdLst>
            <p14:sldId id="367"/>
            <p14:sldId id="369"/>
          </p14:sldIdLst>
        </p14:section>
        <p14:section name="54. DML Trigger Part-I in MS SQL Server" id="{229C571D-3BD3-480F-B931-EB1176322866}">
          <p14:sldIdLst>
            <p14:sldId id="370"/>
            <p14:sldId id="371"/>
            <p14:sldId id="368"/>
            <p14:sldId id="372"/>
          </p14:sldIdLst>
        </p14:section>
        <p14:section name="55. DML Trigger Part-II in MS SQL Server" id="{2ECE8ADA-67C0-4E0A-B154-D4644C2E7892}">
          <p14:sldIdLst>
            <p14:sldId id="373"/>
          </p14:sldIdLst>
        </p14:section>
        <p14:section name="56. DML Trigger Part-III in MS SQL Server" id="{1E1C5229-13B9-47E8-8A01-247C8060B25E}">
          <p14:sldIdLst>
            <p14:sldId id="376"/>
          </p14:sldIdLst>
        </p14:section>
        <p14:section name="57. DDL Trigger Part-I in MS SQL Server" id="{D7DFDD8A-E50A-4051-8C81-B13C2EDDA584}">
          <p14:sldIdLst>
            <p14:sldId id="377"/>
            <p14:sldId id="378"/>
            <p14:sldId id="379"/>
            <p14:sldId id="380"/>
          </p14:sldIdLst>
        </p14:section>
        <p14:section name="58. DDL Triggers Part-II in MS SQL Server" id="{C89E0609-8EAC-4104-9DCD-94C18B513A75}">
          <p14:sldIdLst>
            <p14:sldId id="381"/>
            <p14:sldId id="382"/>
            <p14:sldId id="383"/>
          </p14:sldIdLst>
        </p14:section>
        <p14:section name="59. MERGE Statement in MS SQL Server" id="{17242449-D3FA-42E4-8123-A13F0905EBF8}">
          <p14:sldIdLst>
            <p14:sldId id="384"/>
            <p14:sldId id="385"/>
            <p14:sldId id="386"/>
            <p14:sldId id="387"/>
            <p14:sldId id="388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CA0E6-D8EB-446E-65B7-F6847952B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914E7-38D3-D01C-3A24-A1D81E3D4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D2942-8291-74BE-DC91-760D9A901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694-D0A3-453D-BFC1-662216987B6C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70A3B-A113-7679-8777-A50637D91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06ADE-91D1-1B38-8FF2-6469ED7B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4894F-7BEC-421F-8382-BD608F09B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096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2B805-9609-6C34-B9D3-C4001363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B0A8B4-6798-9C8D-4BDA-775214943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3F1F4-B695-17BC-BCFC-3FBFADC2E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694-D0A3-453D-BFC1-662216987B6C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6F797-C0ED-EAD8-B5D0-ED0A918B1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F2264-4596-6971-CC93-B25B86D93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4894F-7BEC-421F-8382-BD608F09B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853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706AAB-E306-7B9C-17BB-D331BE8C1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8AC41-16BE-D077-0CD9-B615723AE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85738-FF48-E9CB-9D34-AD98F7DEE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694-D0A3-453D-BFC1-662216987B6C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3DC37-0ECD-2867-E967-F28EF39EB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50E7B-F76D-345F-5615-68B38EB1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4894F-7BEC-421F-8382-BD608F09B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374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9A435-893A-F860-7BAE-564F359F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5F326-0624-A156-3C57-7E8A293F8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BDB52-2D3D-D6BC-BAB0-499F2F81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694-D0A3-453D-BFC1-662216987B6C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EE2E8-707A-4044-F24F-B1958EDCC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E7DFB-81A6-E312-8CEE-8BBBA7DC1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4894F-7BEC-421F-8382-BD608F09B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5355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D4980-9692-463C-D83E-3DC5EB532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B69A8-6241-9AE5-8BB1-4CC4AF885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0C3E0-9381-8CBB-4962-A1306C1F7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694-D0A3-453D-BFC1-662216987B6C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0351B-E9A6-01A5-1472-19D399449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F7661-0065-FB8B-AE90-28696F6C7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4894F-7BEC-421F-8382-BD608F09B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888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62216-5983-19B1-1F68-9E30E27F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DCEB5-2168-1301-B029-888EA640D9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9387E-EC62-AC0B-D11A-3071CD996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F0BC6-367E-7E35-F586-2A7AC7EDF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694-D0A3-453D-BFC1-662216987B6C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BAF40E-920D-250C-9151-5F72E86DA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4330A-81B3-4190-0CF2-9825B7AE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4894F-7BEC-421F-8382-BD608F09B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825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13223-0967-19CD-325D-31834670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ACD-A632-D83A-B1A2-43407992C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A6966-6EFE-2CC1-4C43-A337B5B45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9A07A7-8552-6928-3F2A-305B9B904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AF2EB0-1FD0-C039-BA27-C622FC55F6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B8C04A-7D9C-5AD1-7A84-00D67A5ED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694-D0A3-453D-BFC1-662216987B6C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D9D78-BB5A-38F1-E649-4B2C1D52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0135D4-D17C-795B-FB4F-381878772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4894F-7BEC-421F-8382-BD608F09B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206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40698-2BE1-AEF5-D3AA-B977A62C5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91B212-F2E7-1340-7246-425B06C8B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694-D0A3-453D-BFC1-662216987B6C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36A11-0E57-BE52-BEBA-04458C952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F080E-E01D-4BBE-7188-14519397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4894F-7BEC-421F-8382-BD608F09B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916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BC8249-85FF-189E-10EF-6673A2E72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694-D0A3-453D-BFC1-662216987B6C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3DCC8-5D06-6365-1763-0BD724159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2EFD8-8D99-12A4-A15F-5027A773D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4894F-7BEC-421F-8382-BD608F09B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187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86E6-34D2-41C7-7597-22E2CEF22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B4496-E8B7-BA99-0427-77F0FC2C3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85E41-12DE-D464-C7CC-1E0FD653D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4F34F3-E083-D104-1429-868AE24BE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694-D0A3-453D-BFC1-662216987B6C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99363-44F8-8EC3-4A6A-382C32FC5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CC599-496B-33B0-E271-9758EDDC7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4894F-7BEC-421F-8382-BD608F09B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99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4EC48-AA0A-91FC-3186-1D56A0B53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609D83-196B-9213-7212-61F1B1654D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D7B0B-94EE-50CA-DF72-780CD30C8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27E65-9FAC-30D9-0BDC-C63FE10C5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C4694-D0A3-453D-BFC1-662216987B6C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151EF-E8FD-FBA6-D981-7F3A21C2E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3367E-44BB-B8DD-2A2B-8A10591C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4894F-7BEC-421F-8382-BD608F09B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380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BB8FBF-0BFD-0F37-E036-67AD02D6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E9FB2-6E0E-87B9-B9DE-FEA1F9900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F8F65-0AB8-A9AB-04DB-45C2A0DA7C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C4694-D0A3-453D-BFC1-662216987B6C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6A41D-DD76-E605-AEC1-69A3D53914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8F724-8AE6-2D53-1555-EAA3A14FE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4894F-7BEC-421F-8382-BD608F09B9A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84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triggers/ddl-events?view=sql-server-ver16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A70716-E9B3-3798-6328-DBF3C6434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7" y="434812"/>
            <a:ext cx="11301636" cy="568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87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437DFF-07E7-8344-EC0F-A095842EF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6" y="1594956"/>
            <a:ext cx="11535082" cy="366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7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C7A7C2-F435-D42C-5A88-78AB5DA45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25" y="946097"/>
            <a:ext cx="11624048" cy="447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13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F5A08-C99E-6AAC-C086-6DC104C5D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6" y="285847"/>
            <a:ext cx="11430921" cy="607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50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8AE42A-0F36-C9A9-727F-C52356E4F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25" y="498260"/>
            <a:ext cx="11801550" cy="586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42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1DD0E4-FC9D-B7D2-5576-4D24CADA5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3" y="565432"/>
            <a:ext cx="11994946" cy="572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46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93F0F0-F7E8-4BE0-2C6B-D91FC3ACC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2" y="188918"/>
            <a:ext cx="11615307" cy="627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11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28772C-7225-C3F1-CC5A-701E2D853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4" y="150847"/>
            <a:ext cx="11892699" cy="652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10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E2164-A423-E240-9AFA-DA96D6EA5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8" y="284465"/>
            <a:ext cx="11024544" cy="603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04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2946F-25E5-C78A-633B-B1A6D7D6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6" y="265997"/>
            <a:ext cx="11369615" cy="63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12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C5B09F-17BE-3926-E7AA-55B6560C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49" y="138355"/>
            <a:ext cx="10559902" cy="658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03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F46ED-0F02-733D-15DB-91967A770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79" y="391405"/>
            <a:ext cx="11786242" cy="559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30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B77C1-210A-C5B1-BBEF-A5D10A9B4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07" y="1300487"/>
            <a:ext cx="11947585" cy="42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38D75-0629-ABCB-A3E4-1F3EA429B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30" y="752605"/>
            <a:ext cx="11214340" cy="547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31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C69DA9-ED32-6D24-82A5-3D3A95366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6" y="278093"/>
            <a:ext cx="11274725" cy="597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13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AEA6A-305B-D99C-E6C2-5BB6E8D51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1" y="334879"/>
            <a:ext cx="11625310" cy="60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93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A5CE2F-C348-2C63-F680-8F4AC97C9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73" y="249207"/>
            <a:ext cx="11447253" cy="635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13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DB9F5A-7EE0-8B1A-60F9-84A1FCC15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38" y="155276"/>
            <a:ext cx="1114971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31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B2237-445F-A05E-D9AB-496ED1CCE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95" y="999978"/>
            <a:ext cx="10980071" cy="48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31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BF31A-A9FC-BBFA-B095-97AD61C54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10" y="712149"/>
            <a:ext cx="11059064" cy="49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56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D8D71-7CF0-E83B-08A2-4DE46618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04" y="435913"/>
            <a:ext cx="11231592" cy="34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8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52E16-833A-20FF-1E2A-5B744BD09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9" y="407252"/>
            <a:ext cx="11438735" cy="560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5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2C263-472F-D5E3-735E-D844E8943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25" y="164056"/>
            <a:ext cx="11063335" cy="61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13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9DA92-D88D-3461-1F93-4EA65370E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79" y="191066"/>
            <a:ext cx="11668242" cy="631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12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886E1-2C6F-A109-8E3B-163CF8EC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94" y="146649"/>
            <a:ext cx="11124707" cy="62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2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260656-3C5D-8BDA-4928-4355F5591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4" r="2042" b="11839"/>
          <a:stretch/>
        </p:blipFill>
        <p:spPr>
          <a:xfrm>
            <a:off x="448574" y="828136"/>
            <a:ext cx="11493664" cy="511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60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7645DA-E049-6835-D244-F7BF308E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09" y="465672"/>
            <a:ext cx="9600342" cy="592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60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EE3C09-40CC-D09E-773E-6436BCC6B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8" y="433654"/>
            <a:ext cx="11599721" cy="59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120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93DCF9-AB5B-B94F-7D9D-EDFECAEF4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07" y="138023"/>
            <a:ext cx="9309162" cy="623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28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038BB6-4E4D-217C-1E6C-E10896A10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37091"/>
            <a:ext cx="10843404" cy="395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05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AD99A-01CB-0EB5-1532-45428C9D4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83" y="297473"/>
            <a:ext cx="11332098" cy="62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24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9859F-5DDF-349E-9F08-17F7A7419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1" y="1038065"/>
            <a:ext cx="11276749" cy="453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14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8071DD-5FB4-BE08-DD9A-860F09B2A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95" y="720322"/>
            <a:ext cx="11210315" cy="517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0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BCA69-D95E-C75A-882F-264359A6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4" y="219949"/>
            <a:ext cx="11818383" cy="641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89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764EAB-2CB2-B3C5-3543-2C1C44F0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77" y="569879"/>
            <a:ext cx="11370757" cy="571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26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D70C3A-0780-0DC9-AE77-066E6A6D4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6" y="962863"/>
            <a:ext cx="11764026" cy="363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03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364D2-BBEE-B667-1038-609A65142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20" y="522436"/>
            <a:ext cx="10774392" cy="581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9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49948-A4DC-201F-D0EA-8270B8C5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7" y="629976"/>
            <a:ext cx="11522858" cy="533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32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9ED12-D933-53EE-0A68-8EAAAC341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40" y="913656"/>
            <a:ext cx="11496088" cy="485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73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152FB-B3C3-595E-967E-663E368DC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87" y="0"/>
            <a:ext cx="10981426" cy="3644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C5FB6D-C461-0D61-29C2-757FB6B4F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32" y="3287518"/>
            <a:ext cx="11800936" cy="301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93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096A5C-CDFE-4D95-8DEE-0ED8DA910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0" y="589472"/>
            <a:ext cx="11404121" cy="498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24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3ADE8B-6338-FDD8-BA89-6B6D2C323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60" y="201587"/>
            <a:ext cx="11691280" cy="2947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185659-FD08-0EA8-4B4F-A06012C3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68" y="2977323"/>
            <a:ext cx="10041147" cy="375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805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47F9E-076E-4DC9-5B66-1112F0A2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42341" cy="3007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9D7997-2F76-6E90-1EB5-0C5ABF911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5" y="2776145"/>
            <a:ext cx="7194431" cy="1982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A80393-F106-07E4-871F-EC2CA998B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59" y="4619178"/>
            <a:ext cx="7539487" cy="211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49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727E19-9C0F-4127-00AB-80A4F328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4" y="395727"/>
            <a:ext cx="11102196" cy="569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21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2BD02E-F4AF-7A04-14E6-D6A91CD52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90" y="277115"/>
            <a:ext cx="11181030" cy="612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30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184E7B-9BDD-B181-570D-B48FB58D3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25" y="196971"/>
            <a:ext cx="11331748" cy="592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60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A6121-19FA-A1A9-47FB-873D42FC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0" y="0"/>
            <a:ext cx="10479515" cy="613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63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131358-3461-0D97-AC97-E620E5A53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9" y="0"/>
            <a:ext cx="9057097" cy="2528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634F27-06B5-6C60-B654-C1D2B953F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3170"/>
            <a:ext cx="11645660" cy="380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07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9B8418-2B60-411E-43F8-EAEC7A911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4" y="0"/>
            <a:ext cx="9213011" cy="377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B3E72F-3318-89B6-ACEB-3D8CE0839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14" y="3125321"/>
            <a:ext cx="9652959" cy="365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63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3ECFE4-ADDC-BD2C-9FA0-F932AC904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81" y="296464"/>
            <a:ext cx="10678513" cy="569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23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CA82E-5268-5880-5A36-AD9D494DB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68" y="711962"/>
            <a:ext cx="11677879" cy="36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21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1D0B0-E778-3AE1-E500-12ACB1052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18" y="0"/>
            <a:ext cx="10429005" cy="629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357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3E3521-3558-97E4-195F-FC9210A52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8" y="259051"/>
            <a:ext cx="10739887" cy="601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235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352701-B7CD-3845-479D-58FFB464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20" y="130161"/>
            <a:ext cx="9748466" cy="2406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893D58-4640-D072-93C3-02EAE3B61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20" y="2318146"/>
            <a:ext cx="10368950" cy="407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937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1275B3-99E1-58F3-B812-BDB97D5E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9" y="264652"/>
            <a:ext cx="11368855" cy="516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90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34A3E8-B281-C07D-3B48-702CB2C1C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" y="1237727"/>
            <a:ext cx="11841493" cy="438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936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3CBDA-14B8-07E6-CB9C-0BEF4D97E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08" y="290184"/>
            <a:ext cx="11506783" cy="613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380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502D5-EDF3-5CF7-5A7C-FEB6CAF46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93" y="247423"/>
            <a:ext cx="11217216" cy="60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757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4522EB-16D6-CF47-DF88-24E2F478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93" y="260230"/>
            <a:ext cx="11516264" cy="624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168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86275-1BFE-3B50-1047-0EB4FD478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02" y="647885"/>
            <a:ext cx="10935396" cy="518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994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4DCA33-1B0B-0714-7F5A-4C201FEF56ED}"/>
              </a:ext>
            </a:extLst>
          </p:cNvPr>
          <p:cNvSpPr/>
          <p:nvPr/>
        </p:nvSpPr>
        <p:spPr>
          <a:xfrm>
            <a:off x="4748388" y="2967335"/>
            <a:ext cx="2695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NO DATA</a:t>
            </a:r>
          </a:p>
        </p:txBody>
      </p:sp>
    </p:spTree>
    <p:extLst>
      <p:ext uri="{BB962C8B-B14F-4D97-AF65-F5344CB8AC3E}">
        <p14:creationId xmlns:p14="http://schemas.microsoft.com/office/powerpoint/2010/main" val="27866426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673C1D-5CF9-CA78-82C2-5065A59326D2}"/>
              </a:ext>
            </a:extLst>
          </p:cNvPr>
          <p:cNvSpPr/>
          <p:nvPr/>
        </p:nvSpPr>
        <p:spPr>
          <a:xfrm>
            <a:off x="2678049" y="2027056"/>
            <a:ext cx="701804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NO DATA</a:t>
            </a:r>
          </a:p>
        </p:txBody>
      </p:sp>
    </p:spTree>
    <p:extLst>
      <p:ext uri="{BB962C8B-B14F-4D97-AF65-F5344CB8AC3E}">
        <p14:creationId xmlns:p14="http://schemas.microsoft.com/office/powerpoint/2010/main" val="11901503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2A8C6-7F6C-8AE1-D9DF-D6B67EDF0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56" y="305499"/>
            <a:ext cx="11128075" cy="4725532"/>
          </a:xfrm>
          <a:prstGeom prst="rect">
            <a:avLst/>
          </a:prstGeom>
        </p:spPr>
      </p:pic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0A2F90C9-5B5E-F33C-C5E0-EBEAF3FE8D91}"/>
              </a:ext>
            </a:extLst>
          </p:cNvPr>
          <p:cNvSpPr txBox="1"/>
          <p:nvPr/>
        </p:nvSpPr>
        <p:spPr>
          <a:xfrm>
            <a:off x="997429" y="5263944"/>
            <a:ext cx="10665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https://learn.microsoft.com/en-us/sql/relational-databases/triggers/ddl-events?view=sql-server-ver16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4096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69E56-9B64-1D59-6FD2-8CD35D9CD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91225"/>
            <a:ext cx="11067691" cy="390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616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A656D8-3FEF-C5FA-3CFE-B9604F6EA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88" y="310629"/>
            <a:ext cx="11102196" cy="602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972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1D6309-97D4-0255-B337-BB3CF7E6C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0" y="367883"/>
            <a:ext cx="11283351" cy="587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6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615F1-1655-7802-C0E7-1AD6FA50E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9" y="561862"/>
            <a:ext cx="11430976" cy="54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845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DBF2E-8A17-6448-E2C2-4A8793EE5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0" y="413850"/>
            <a:ext cx="10921042" cy="388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929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B09537-2278-68FF-B2A7-1959B5CE6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1" y="69012"/>
            <a:ext cx="9674092" cy="65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025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14D10-2D5E-8177-6B14-3082E0DE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261387"/>
            <a:ext cx="11059064" cy="60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014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0A64E6-0A49-7D92-26D4-6BD06B61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13" y="364784"/>
            <a:ext cx="11421374" cy="557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17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278F1F-8DFA-EDC4-75B7-FAED62DC6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8" y="517585"/>
            <a:ext cx="11231592" cy="5364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804C19-F269-8A98-25AB-C8919E19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47" y="593617"/>
            <a:ext cx="11205363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706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DF533C-5242-4E66-5B2C-CF7F9DD15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31" y="430960"/>
            <a:ext cx="11317857" cy="551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122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8A1B0-BDB6-91FB-C7FB-C7BD9EAE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62" y="399050"/>
            <a:ext cx="11171208" cy="588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033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1498F8-E525-C033-CDAD-F6B1D690D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9" y="319303"/>
            <a:ext cx="11303718" cy="59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93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2A7A6A-B651-B475-C711-9BA049E83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33" y="432934"/>
            <a:ext cx="11471534" cy="599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19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39BC0-1441-5045-4D78-25A0D330A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6" y="779833"/>
            <a:ext cx="11516152" cy="52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85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93DFB1-6B39-83AF-B0A2-8FA1BBDE8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8" y="659768"/>
            <a:ext cx="11455879" cy="53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08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25</Words>
  <Application>Microsoft Office PowerPoint</Application>
  <PresentationFormat>Widescreen</PresentationFormat>
  <Paragraphs>3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PRAVEEN KUMAR SINGH</dc:creator>
  <cp:lastModifiedBy>PRAVEEN KUMAR SINGH</cp:lastModifiedBy>
  <cp:revision>121</cp:revision>
  <dcterms:created xsi:type="dcterms:W3CDTF">2023-11-15T14:39:08Z</dcterms:created>
  <dcterms:modified xsi:type="dcterms:W3CDTF">2023-11-21T06:10:11Z</dcterms:modified>
</cp:coreProperties>
</file>